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7" r:id="rId13"/>
    <p:sldId id="275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5/20/2017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5/20/2017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5/20/2017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E9CF-1D3D-4901-A91E-40335FFBCC4C}" type="datetimeFigureOut">
              <a:rPr lang="en-US" smtClean="0"/>
              <a:pPr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2E9CF-1D3D-4901-A91E-40335FFBCC4C}" type="datetimeFigureOut">
              <a:rPr lang="en-US" smtClean="0"/>
              <a:pPr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2BE3B-8395-4F34-AE27-B555662E0C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3"/>
          <p:cNvSpPr>
            <a:spLocks noChangeArrowheads="1"/>
          </p:cNvSpPr>
          <p:nvPr/>
        </p:nvSpPr>
        <p:spPr bwMode="auto">
          <a:xfrm>
            <a:off x="0" y="-152400"/>
            <a:ext cx="9144000" cy="7010400"/>
          </a:xfrm>
          <a:prstGeom prst="rect">
            <a:avLst/>
          </a:prstGeom>
          <a:solidFill>
            <a:schemeClr val="bg1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7171" name="Picture 14" descr="Pencil-01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055070">
            <a:off x="4210050" y="5162550"/>
            <a:ext cx="952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15" descr="Pencil-01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7772">
            <a:off x="2514600" y="4953000"/>
            <a:ext cx="952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16" descr="Pencil-01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2751434">
            <a:off x="7715250" y="5086350"/>
            <a:ext cx="952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7" descr="Pencil-01-jun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83040">
            <a:off x="5943600" y="5181600"/>
            <a:ext cx="9525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27" name="WordArt 27"/>
          <p:cNvSpPr>
            <a:spLocks noChangeArrowheads="1" noChangeShapeType="1" noTextEdit="1"/>
          </p:cNvSpPr>
          <p:nvPr/>
        </p:nvSpPr>
        <p:spPr bwMode="auto">
          <a:xfrm>
            <a:off x="1905000" y="1143000"/>
            <a:ext cx="5715000" cy="403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Giáo án phát triển </a:t>
            </a:r>
            <a:r>
              <a:rPr lang="vi-VN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n</a:t>
            </a:r>
            <a:r>
              <a:rPr lang="en-US" sz="32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hận</a:t>
            </a:r>
            <a:r>
              <a:rPr lang="en-US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thức</a:t>
            </a:r>
            <a:endParaRPr lang="vi-VN" sz="3200" b="1" kern="10" dirty="0">
              <a:ln w="12700">
                <a:solidFill>
                  <a:srgbClr val="FFFF00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en-US" sz="32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Khám</a:t>
            </a:r>
            <a:r>
              <a:rPr lang="en-US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phá</a:t>
            </a:r>
            <a:r>
              <a:rPr lang="en-US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MTXQ</a:t>
            </a:r>
            <a:endParaRPr lang="vi-VN" sz="3200" b="1" kern="10" dirty="0">
              <a:ln w="12700">
                <a:solidFill>
                  <a:srgbClr val="FFFF00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en-US" sz="32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Đề</a:t>
            </a:r>
            <a:r>
              <a:rPr lang="en-US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tài</a:t>
            </a:r>
            <a:r>
              <a:rPr lang="en-US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:</a:t>
            </a:r>
            <a:r>
              <a:rPr lang="vi-VN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tìm</a:t>
            </a:r>
            <a:r>
              <a:rPr lang="en-US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hiểu</a:t>
            </a:r>
            <a:r>
              <a:rPr lang="en-US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về</a:t>
            </a:r>
            <a:r>
              <a:rPr lang="en-US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một</a:t>
            </a:r>
            <a:r>
              <a:rPr lang="en-US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số</a:t>
            </a:r>
            <a:r>
              <a:rPr lang="en-US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động</a:t>
            </a:r>
            <a:r>
              <a:rPr lang="en-US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vật</a:t>
            </a:r>
            <a:r>
              <a:rPr lang="en-US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sống</a:t>
            </a:r>
            <a:r>
              <a:rPr lang="en-US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dưới</a:t>
            </a:r>
            <a:r>
              <a:rPr lang="en-US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200" b="1" kern="10" dirty="0" err="1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nước</a:t>
            </a:r>
            <a:endParaRPr lang="vi-VN" sz="3200" b="1" kern="10" dirty="0">
              <a:ln w="12700">
                <a:solidFill>
                  <a:srgbClr val="FFFF00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vi-VN" sz="3200" b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Đối tượng: </a:t>
            </a:r>
            <a:r>
              <a:rPr lang="en-US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5-6</a:t>
            </a:r>
            <a:r>
              <a:rPr lang="vi-VN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vi-VN" sz="3200" b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tuổi</a:t>
            </a:r>
          </a:p>
          <a:p>
            <a:pPr algn="ctr"/>
            <a:r>
              <a:rPr lang="vi-VN" sz="3200" b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Thời gian: </a:t>
            </a:r>
            <a:r>
              <a:rPr lang="vi-VN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30</a:t>
            </a:r>
            <a:r>
              <a:rPr lang="en-US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-35</a:t>
            </a:r>
            <a:r>
              <a:rPr lang="vi-VN" sz="32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phút</a:t>
            </a:r>
            <a:endParaRPr lang="vi-VN" sz="3200" b="1" kern="10" dirty="0">
              <a:ln w="12700">
                <a:solidFill>
                  <a:srgbClr val="FFFF00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7177" name="Picture 134" descr="Bellcol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7496775">
            <a:off x="177800" y="5467350"/>
            <a:ext cx="1517650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33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-1524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34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9144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35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19812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Picture 36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29718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39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41910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40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-1524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4" name="Picture 41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9144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5" name="Picture 42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19812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6" name="Picture 43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29718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7" name="Picture 44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419100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6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2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Kết quả hình ảnh cho hình ảnh con ố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33400"/>
            <a:ext cx="4762500" cy="3095625"/>
          </a:xfrm>
          <a:prstGeom prst="rect">
            <a:avLst/>
          </a:prstGeom>
          <a:noFill/>
        </p:spPr>
      </p:pic>
      <p:pic>
        <p:nvPicPr>
          <p:cNvPr id="22532" name="Picture 4" descr="Kết quả hình ảnh cho hình ảnh con ố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0"/>
            <a:ext cx="4191000" cy="40386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133600" y="4724400"/>
            <a:ext cx="51054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ốc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95600" y="228600"/>
            <a:ext cx="3276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Kết quả hình ảnh cho hình ảnh con ố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981200"/>
            <a:ext cx="4572000" cy="3095625"/>
          </a:xfrm>
          <a:prstGeom prst="rect">
            <a:avLst/>
          </a:prstGeom>
          <a:noFill/>
        </p:spPr>
      </p:pic>
      <p:pic>
        <p:nvPicPr>
          <p:cNvPr id="4" name="Picture 4" descr="Kết quả hình ảnh cho hình ảnh con cu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76400"/>
            <a:ext cx="4648200" cy="3962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52400"/>
            <a:ext cx="5105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Kết quả hình ảnh cho hình ảnh một số con vật sống dưới nướ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66800"/>
            <a:ext cx="84582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990600" y="762000"/>
            <a:ext cx="6477000" cy="60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Trò </a:t>
            </a:r>
            <a:r>
              <a:rPr lang="en-US" sz="88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8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981200" y="990600"/>
            <a:ext cx="6248400" cy="510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5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5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bơi</a:t>
            </a:r>
            <a:endParaRPr lang="en-US" sz="5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828800" y="304800"/>
            <a:ext cx="6019800" cy="541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endParaRPr lang="en-US" sz="3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vẩy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vây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cạn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ết quả hình ảnh cho hình ảnh con cá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305800" cy="47244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981200" y="5334000"/>
            <a:ext cx="4953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85800" y="609600"/>
            <a:ext cx="7620000" cy="510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endParaRPr lang="en-US" sz="3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còng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quắp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 descr="Kết quả hình ảnh cho hình ảnh con tô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AutoShape 4" descr="Kết quả hình ảnh cho hình ảnh con tô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Kết quả hình ảnh cho hình ảnh con tô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AutoShape 8" descr="Kết quả hình ảnh cho hình ảnh con tô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8" name="Picture 10" descr="Kết quả hình ảnh cho hình ảnh con tô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52400"/>
            <a:ext cx="6934200" cy="475297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981200" y="5181600"/>
            <a:ext cx="50292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tôm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52400"/>
            <a:ext cx="5105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Kết quả hình ảnh cho hình ảnh con tô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143000"/>
            <a:ext cx="4191000" cy="4752976"/>
          </a:xfrm>
          <a:prstGeom prst="rect">
            <a:avLst/>
          </a:prstGeom>
          <a:noFill/>
        </p:spPr>
      </p:pic>
      <p:pic>
        <p:nvPicPr>
          <p:cNvPr id="4" name="Picture 2" descr="Kết quả hình ảnh cho hình ảnh con cá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05000"/>
            <a:ext cx="50292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838200" y="533400"/>
            <a:ext cx="8077200" cy="541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cẳng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càng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Kết quả hình ảnh cho hình ảnh con cu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84" name="Picture 4" descr="Kết quả hình ảnh cho hình ảnh con c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28600"/>
            <a:ext cx="7696200" cy="46482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895600" y="5486400"/>
            <a:ext cx="4114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cua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90600" y="609600"/>
            <a:ext cx="7010400" cy="548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Nhà hình xoắn, ở dưới ao</a:t>
            </a:r>
            <a:br>
              <a:rPr lang="vi-V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Chỉ có một cửa ra vào mà thôi</a:t>
            </a:r>
            <a:br>
              <a:rPr lang="vi-V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Mang nhà đi khắp mọi nơi</a:t>
            </a:r>
            <a:br>
              <a:rPr lang="vi-V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Không đi, đóng cửa nghỉ ngơi một mình.</a:t>
            </a:r>
            <a:br>
              <a:rPr lang="vi-VN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Là con gì?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149</Words>
  <Application>Microsoft Office PowerPoint</Application>
  <PresentationFormat>On-screen Show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TT</cp:lastModifiedBy>
  <cp:revision>13</cp:revision>
  <dcterms:created xsi:type="dcterms:W3CDTF">2017-03-05T13:18:46Z</dcterms:created>
  <dcterms:modified xsi:type="dcterms:W3CDTF">2017-05-20T09:12:20Z</dcterms:modified>
</cp:coreProperties>
</file>